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16"/>
  </p:notesMasterIdLst>
  <p:handoutMasterIdLst>
    <p:handoutMasterId r:id="rId17"/>
  </p:handoutMasterIdLst>
  <p:sldIdLst>
    <p:sldId id="1138" r:id="rId6"/>
    <p:sldId id="1137" r:id="rId7"/>
    <p:sldId id="1139" r:id="rId8"/>
    <p:sldId id="1140" r:id="rId9"/>
    <p:sldId id="1141" r:id="rId10"/>
    <p:sldId id="1142" r:id="rId11"/>
    <p:sldId id="1143" r:id="rId12"/>
    <p:sldId id="1067" r:id="rId13"/>
    <p:sldId id="1068" r:id="rId14"/>
    <p:sldId id="10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60000"/>
    <a:srgbClr val="EE7674"/>
    <a:srgbClr val="FFFFFF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2" autoAdjust="0"/>
    <p:restoredTop sz="96271" autoAdjust="0"/>
  </p:normalViewPr>
  <p:slideViewPr>
    <p:cSldViewPr snapToGrid="0" showGuides="1">
      <p:cViewPr varScale="1">
        <p:scale>
          <a:sx n="145" d="100"/>
          <a:sy n="145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4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5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7999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2945BEF5-4959-3D4E-AF9E-8486CB13B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685534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5.sharepoint.com/sites/salesandmktg/mktg/Shared%20Documents/F5%20Content%20Style%20Guide%20July2017%20v6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5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the Header &amp; Footer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4" indent="-342900">
              <a:buAutoNum type="arabicPeriod"/>
            </a:pPr>
            <a:r>
              <a:rPr lang="en-US" dirty="0"/>
              <a:t>Go to the </a:t>
            </a:r>
            <a:r>
              <a:rPr lang="en-US" b="1" dirty="0"/>
              <a:t>Insert</a:t>
            </a:r>
            <a:r>
              <a:rPr lang="en-US" dirty="0"/>
              <a:t> tab, and click on </a:t>
            </a:r>
            <a:r>
              <a:rPr lang="en-US" b="1" dirty="0"/>
              <a:t>Header &amp; Footer</a:t>
            </a:r>
            <a:r>
              <a:rPr lang="en-US" dirty="0"/>
              <a:t>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You will get a pop-up box.</a:t>
            </a:r>
            <a:br>
              <a:rPr lang="en-US" dirty="0"/>
            </a:br>
            <a:r>
              <a:rPr lang="en-US" dirty="0"/>
              <a:t>Make sure the </a:t>
            </a:r>
            <a:r>
              <a:rPr lang="en-US" b="1" dirty="0"/>
              <a:t>Slide</a:t>
            </a:r>
            <a:r>
              <a:rPr lang="en-US" dirty="0"/>
              <a:t> tab is selected </a:t>
            </a:r>
            <a:br>
              <a:rPr lang="en-US" dirty="0"/>
            </a:br>
            <a:r>
              <a:rPr lang="en-US" dirty="0"/>
              <a:t>and not the Notes &amp; Handouts tab. </a:t>
            </a:r>
            <a:br>
              <a:rPr lang="en-US" dirty="0"/>
            </a:b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Make sure to the </a:t>
            </a:r>
            <a:r>
              <a:rPr lang="en-US" b="1" dirty="0"/>
              <a:t>Slide number, </a:t>
            </a:r>
            <a:br>
              <a:rPr lang="en-US" b="1" dirty="0"/>
            </a:br>
            <a:r>
              <a:rPr lang="en-US" b="1" dirty="0"/>
              <a:t>Footer,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 </a:t>
            </a:r>
            <a:r>
              <a:rPr lang="en-US" b="1" dirty="0"/>
              <a:t>Don’t show on </a:t>
            </a:r>
            <a:br>
              <a:rPr lang="en-US" b="1" dirty="0"/>
            </a:br>
            <a:r>
              <a:rPr lang="en-US" b="1" dirty="0"/>
              <a:t>title slide </a:t>
            </a:r>
            <a:r>
              <a:rPr lang="en-US" dirty="0"/>
              <a:t>boxes are all checked.</a:t>
            </a:r>
          </a:p>
          <a:p>
            <a:pPr marL="342900" lvl="4" indent="-342900">
              <a:buAutoNum type="arabicPeriod"/>
            </a:pPr>
            <a:endParaRPr lang="en-US" dirty="0"/>
          </a:p>
          <a:p>
            <a:pPr marL="342900" lvl="4" indent="-342900">
              <a:buAutoNum type="arabicPeriod"/>
            </a:pPr>
            <a:r>
              <a:rPr lang="en-US" dirty="0"/>
              <a:t>Select </a:t>
            </a:r>
            <a:r>
              <a:rPr lang="en-US" b="1" dirty="0"/>
              <a:t>Apply to All</a:t>
            </a:r>
            <a:br>
              <a:rPr lang="en-US" b="1" dirty="0"/>
            </a:br>
            <a:r>
              <a:rPr lang="en-US" sz="1000" dirty="0"/>
              <a:t>*Note if you choose </a:t>
            </a:r>
            <a:r>
              <a:rPr lang="en-US" sz="1000" b="1" dirty="0"/>
              <a:t>Apply</a:t>
            </a:r>
            <a:r>
              <a:rPr lang="en-US" sz="1000" dirty="0"/>
              <a:t> it will only apply to that single slide.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00" y="1720081"/>
            <a:ext cx="6515100" cy="7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18" y="2800945"/>
            <a:ext cx="2111188" cy="29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6B6E-CD7B-CD44-A817-47C4674921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BIG-IP and Application deployments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1C40-46A2-624E-BF77-6FE0485B4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Beckham, Ed </a:t>
            </a:r>
            <a:r>
              <a:rPr lang="en-US" dirty="0" err="1"/>
              <a:t>Rabago</a:t>
            </a:r>
            <a:r>
              <a:rPr lang="en-US" dirty="0"/>
              <a:t>, David Larsen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95245-B5A6-DB47-B21A-4A854C75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August 2018</a:t>
            </a:r>
          </a:p>
        </p:txBody>
      </p:sp>
    </p:spTree>
    <p:extLst>
      <p:ext uri="{BB962C8B-B14F-4D97-AF65-F5344CB8AC3E}">
        <p14:creationId xmlns:p14="http://schemas.microsoft.com/office/powerpoint/2010/main" val="4697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4639-1E28-E446-AD24-EDE91958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Formation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0080-3A58-6B45-B67F-F3F6AC428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A50E0-8C5D-C645-94CB-1278EBF948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158E2-A28D-B048-9C8F-572CF7062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8C2-346E-5449-9CC4-87B961A4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Network and VPC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B1954-FE6E-F644-A0B3-B4B96D324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33062-9D59-4849-92A1-5AB65F54B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4DFE8-55FF-9A4A-AD9F-7E91F2AF9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4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C204-30F8-7A41-A686-AEBA422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04DF-BBF1-C847-A51F-17FEAE3F2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56F5-E897-1C4A-A817-8915F7D55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573E9-7DE2-544F-ACEF-25BB06030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5C2C-59FB-464E-8623-2B5EC283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BIG-IP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A898B-5E63-8B41-AE75-53A6F01BA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Change default passwords</a:t>
            </a:r>
          </a:p>
          <a:p>
            <a:r>
              <a:rPr lang="en-US" dirty="0"/>
              <a:t>Set AWS Filters for your management network</a:t>
            </a:r>
          </a:p>
          <a:p>
            <a:r>
              <a:rPr lang="en-US" dirty="0"/>
              <a:t>Set ciphers for you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E86D8-6A41-2747-9F03-58E298D2B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348D8-D859-844E-9DFB-0088ADBDB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A74306-E6B3-7343-8269-E06894FA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Security Group </a:t>
            </a:r>
            <a:r>
              <a:rPr lang="en-US"/>
              <a:t>Rules in AWS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E1840-122F-BC4F-BE4F-34901795B6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5726F-3635-DD42-B05B-2A4B6990F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6000-30D5-C744-B094-689BA131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1536700"/>
            <a:ext cx="7835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6734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Common Mistakes to Avoid in Your Presentation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type="body" sz="quarter" idx="12"/>
          </p:nvPr>
        </p:nvSpPr>
        <p:spPr>
          <a:solidFill>
            <a:schemeClr val="bg1"/>
          </a:solidFill>
        </p:spPr>
        <p:txBody>
          <a:bodyPr/>
          <a:lstStyle/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On-premises</a:t>
            </a:r>
            <a:r>
              <a:rPr lang="en-US" dirty="0"/>
              <a:t>, not on-premise. One is not the plural of the other—they are not interchangeable, but two completely different words. A premise is a proposition, whereas a premises is a tract of land.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</a:t>
            </a:r>
            <a:r>
              <a:rPr lang="en-US" dirty="0"/>
              <a:t>. All caps, with hyphen. Not Big-IP, BIG IP, Big IP,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BIG-IP DNS</a:t>
            </a:r>
            <a:r>
              <a:rPr lang="en-US" dirty="0"/>
              <a:t>. Not BIG-IP Global Traffic Manager or BIG-IP GTM.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BIG-IQ</a:t>
            </a:r>
            <a:r>
              <a:rPr lang="en-US" dirty="0"/>
              <a:t>. All caps, with hyphen. Not Big-IQ, BIG IQ, Big IQ, or any other variation.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Silverline</a:t>
            </a:r>
            <a:r>
              <a:rPr lang="en-US" dirty="0"/>
              <a:t>, cap S, lowercase l. Not SilverLine.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Data center</a:t>
            </a:r>
            <a:r>
              <a:rPr lang="en-US" dirty="0"/>
              <a:t>, two words. Not datacenter.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No trademarks necessary</a:t>
            </a:r>
            <a:r>
              <a:rPr lang="en-US" dirty="0"/>
              <a:t>. You do not need to include any trademarks in your presentations—please strip them all out.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Size matters</a:t>
            </a:r>
            <a:r>
              <a:rPr lang="en-US" dirty="0"/>
              <a:t>. If the font size is too small for your audience to read, it’s worthless.</a:t>
            </a:r>
          </a:p>
          <a:p>
            <a:pPr marL="342900" lvl="3" indent="-342900">
              <a:buFont typeface="+mj-lt"/>
              <a:buAutoNum type="arabicPeriod"/>
            </a:pPr>
            <a:r>
              <a:rPr lang="en-US" b="1" dirty="0"/>
              <a:t>Don’t forget spell-check</a:t>
            </a:r>
            <a:r>
              <a:rPr lang="en-US" dirty="0"/>
              <a:t>. It’s free, it’s fast, it can save you face.</a:t>
            </a:r>
          </a:p>
          <a:p>
            <a:pPr marL="0" lvl="3" indent="0">
              <a:buNone/>
            </a:pPr>
            <a:r>
              <a:rPr lang="en-US" dirty="0"/>
              <a:t> </a:t>
            </a:r>
          </a:p>
          <a:p>
            <a:pPr marL="0" lvl="3" indent="0">
              <a:buNone/>
            </a:pPr>
            <a:r>
              <a:rPr lang="en-US" dirty="0"/>
              <a:t>You can find the complete F5 Content Style Guide </a:t>
            </a:r>
            <a:r>
              <a:rPr lang="en-US" dirty="0">
                <a:solidFill>
                  <a:srgbClr val="E4002B"/>
                </a:solidFill>
                <a:hlinkClick r:id="rId3"/>
              </a:rPr>
              <a:t>here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48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B01C04FF-3BCC-8544-92D0-AF36CE861310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_Agility_ppt_template" id="{68CDF5C6-2879-B44E-B586-5C0F5911D0C9}" vid="{AA25898C-8E23-984D-9428-3BB3A20548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46BAA9D4BD5F4F9A5EC0809E573C9A" ma:contentTypeVersion="4" ma:contentTypeDescription="Create a new document." ma:contentTypeScope="" ma:versionID="50817520883cdbf3441d609175e5e64e">
  <xsd:schema xmlns:xsd="http://www.w3.org/2001/XMLSchema" xmlns:xs="http://www.w3.org/2001/XMLSchema" xmlns:p="http://schemas.microsoft.com/office/2006/metadata/properties" xmlns:ns2="3831e187-d572-4b5a-9e13-500060090e93" xmlns:ns3="e7cdeead-6725-48ab-8f7c-6d5489ea45f4" targetNamespace="http://schemas.microsoft.com/office/2006/metadata/properties" ma:root="true" ma:fieldsID="2a64da16c3d169cc098fbbf559c0c48a" ns2:_="" ns3:_="">
    <xsd:import namespace="3831e187-d572-4b5a-9e13-500060090e93"/>
    <xsd:import namespace="e7cdeead-6725-48ab-8f7c-6d5489ea45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1e187-d572-4b5a-9e13-500060090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CEE42-20A9-420E-BAF3-8D9A64E02D76}">
  <ds:schemaRefs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7cdeead-6725-48ab-8f7c-6d5489ea45f4"/>
    <ds:schemaRef ds:uri="3831e187-d572-4b5a-9e13-500060090e93"/>
  </ds:schemaRefs>
</ds:datastoreItem>
</file>

<file path=customXml/itemProps2.xml><?xml version="1.0" encoding="utf-8"?>
<ds:datastoreItem xmlns:ds="http://schemas.openxmlformats.org/officeDocument/2006/customXml" ds:itemID="{AFCC6C4E-E340-4307-BE6D-63A028AD6D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1e187-d572-4b5a-9e13-500060090e93"/>
    <ds:schemaRef ds:uri="e7cdeead-6725-48ab-8f7c-6d5489ea4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7096</TotalTime>
  <Words>299</Words>
  <Application>Microsoft Macintosh PowerPoint</Application>
  <PresentationFormat>Widescreen</PresentationFormat>
  <Paragraphs>54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F5-Corporate-Template-2017_(Dark)</vt:lpstr>
      <vt:lpstr>F5-Corporate-Template-2017_(Light)</vt:lpstr>
      <vt:lpstr>PowerPoint Presentation</vt:lpstr>
      <vt:lpstr>Secure BIG-IP and Application deployments in AWS</vt:lpstr>
      <vt:lpstr>Cloud Formation Templates</vt:lpstr>
      <vt:lpstr>Deploying Network and VPC</vt:lpstr>
      <vt:lpstr>Deploying BIG-IP instance</vt:lpstr>
      <vt:lpstr>Securing your BIG-IP instance</vt:lpstr>
      <vt:lpstr>Inbound Security Group Rules in AWS</vt:lpstr>
      <vt:lpstr>recommendations</vt:lpstr>
      <vt:lpstr>9 Common Mistakes to Avoid in Your Presentation</vt:lpstr>
      <vt:lpstr>Turning on the Header &amp; Footer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F5 Networks</dc:subject>
  <dc:creator>David Larsen</dc:creator>
  <cp:lastModifiedBy>David Larsen</cp:lastModifiedBy>
  <cp:revision>5</cp:revision>
  <cp:lastPrinted>2016-08-10T19:03:55Z</cp:lastPrinted>
  <dcterms:created xsi:type="dcterms:W3CDTF">2018-08-02T16:04:24Z</dcterms:created>
  <dcterms:modified xsi:type="dcterms:W3CDTF">2018-08-07T14:21:21Z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0x0101004F46BAA9D4BD5F4F9A5EC0809E573C9A</vt:lpwstr>
  </property>
</Properties>
</file>